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9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2C5B1CF-4444-4B8D-A041-3AAB8AF3A90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12BE568-2517-40B4-91DA-7F0E88703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810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B1CF-4444-4B8D-A041-3AAB8AF3A90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568-2517-40B4-91DA-7F0E8870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0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B1CF-4444-4B8D-A041-3AAB8AF3A90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568-2517-40B4-91DA-7F0E88703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03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B1CF-4444-4B8D-A041-3AAB8AF3A90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568-2517-40B4-91DA-7F0E88703DA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997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B1CF-4444-4B8D-A041-3AAB8AF3A90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568-2517-40B4-91DA-7F0E8870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67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B1CF-4444-4B8D-A041-3AAB8AF3A90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568-2517-40B4-91DA-7F0E88703D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946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B1CF-4444-4B8D-A041-3AAB8AF3A90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568-2517-40B4-91DA-7F0E88703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246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B1CF-4444-4B8D-A041-3AAB8AF3A90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568-2517-40B4-91DA-7F0E88703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224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B1CF-4444-4B8D-A041-3AAB8AF3A90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568-2517-40B4-91DA-7F0E88703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74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B1CF-4444-4B8D-A041-3AAB8AF3A90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568-2517-40B4-91DA-7F0E8870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2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B1CF-4444-4B8D-A041-3AAB8AF3A90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568-2517-40B4-91DA-7F0E88703DA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41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B1CF-4444-4B8D-A041-3AAB8AF3A90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568-2517-40B4-91DA-7F0E8870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75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B1CF-4444-4B8D-A041-3AAB8AF3A90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568-2517-40B4-91DA-7F0E88703DA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55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B1CF-4444-4B8D-A041-3AAB8AF3A90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568-2517-40B4-91DA-7F0E88703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91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B1CF-4444-4B8D-A041-3AAB8AF3A90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568-2517-40B4-91DA-7F0E8870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8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B1CF-4444-4B8D-A041-3AAB8AF3A90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568-2517-40B4-91DA-7F0E88703DA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516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B1CF-4444-4B8D-A041-3AAB8AF3A90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E568-2517-40B4-91DA-7F0E8870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5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C5B1CF-4444-4B8D-A041-3AAB8AF3A904}" type="datetimeFigureOut">
              <a:rPr lang="en-US" smtClean="0"/>
              <a:t>10/25/2019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2BE568-2517-40B4-91DA-7F0E88703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5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9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45298F-5715-4470-8845-E00CA4F6F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0" r="23370" b="30732"/>
          <a:stretch/>
        </p:blipFill>
        <p:spPr>
          <a:xfrm>
            <a:off x="3013165" y="780766"/>
            <a:ext cx="3263755" cy="568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7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94F8D-57E5-4F1F-9688-198510AF8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55"/>
          <a:stretch/>
        </p:blipFill>
        <p:spPr>
          <a:xfrm>
            <a:off x="1923242" y="679270"/>
            <a:ext cx="5424723" cy="5359618"/>
          </a:xfrm>
        </p:spPr>
      </p:pic>
      <p:pic>
        <p:nvPicPr>
          <p:cNvPr id="8" name="3-03 Page Turn Turning Flip Flipping">
            <a:hlinkClick r:id="" action="ppaction://media"/>
            <a:extLst>
              <a:ext uri="{FF2B5EF4-FFF2-40B4-BE49-F238E27FC236}">
                <a16:creationId xmlns:a16="http://schemas.microsoft.com/office/drawing/2014/main" id="{65C6EF06-349E-401B-A2D2-1D49A2CF25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80663" y="5922411"/>
            <a:ext cx="215537" cy="2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1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72DF9E-E8D3-4C02-91F6-0F558B29C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3" r="13608" b="18402"/>
          <a:stretch/>
        </p:blipFill>
        <p:spPr>
          <a:xfrm>
            <a:off x="2469265" y="132072"/>
            <a:ext cx="4205470" cy="6593856"/>
          </a:xfrm>
        </p:spPr>
      </p:pic>
      <p:pic>
        <p:nvPicPr>
          <p:cNvPr id="23" name="3-03 Page Turn Turning Flip Flipping">
            <a:hlinkClick r:id="" action="ppaction://media"/>
            <a:extLst>
              <a:ext uri="{FF2B5EF4-FFF2-40B4-BE49-F238E27FC236}">
                <a16:creationId xmlns:a16="http://schemas.microsoft.com/office/drawing/2014/main" id="{F62A2F2A-B07F-41F5-B21A-0395662214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27520" y="6018206"/>
            <a:ext cx="215537" cy="2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0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E28435-9909-4157-BBE7-4A5E3E13B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r="4784" b="15357"/>
          <a:stretch/>
        </p:blipFill>
        <p:spPr>
          <a:xfrm>
            <a:off x="2430522" y="139337"/>
            <a:ext cx="5174065" cy="6522720"/>
          </a:xfrm>
        </p:spPr>
      </p:pic>
      <p:pic>
        <p:nvPicPr>
          <p:cNvPr id="6" name="3-03 Page Turn Turning Flip Flipping">
            <a:hlinkClick r:id="" action="ppaction://media"/>
            <a:extLst>
              <a:ext uri="{FF2B5EF4-FFF2-40B4-BE49-F238E27FC236}">
                <a16:creationId xmlns:a16="http://schemas.microsoft.com/office/drawing/2014/main" id="{5AAE2AA5-391F-4996-B87A-6D26BFDA25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15794" y="5992081"/>
            <a:ext cx="215537" cy="2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7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EEF4CB-AD47-403F-BD77-6AFD49DFF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r="8822"/>
          <a:stretch/>
        </p:blipFill>
        <p:spPr>
          <a:xfrm>
            <a:off x="2908663" y="124007"/>
            <a:ext cx="4099566" cy="6609986"/>
          </a:xfrm>
        </p:spPr>
      </p:pic>
      <p:pic>
        <p:nvPicPr>
          <p:cNvPr id="6" name="3-03 Page Turn Turning Flip Flipping">
            <a:hlinkClick r:id="" action="ppaction://media"/>
            <a:extLst>
              <a:ext uri="{FF2B5EF4-FFF2-40B4-BE49-F238E27FC236}">
                <a16:creationId xmlns:a16="http://schemas.microsoft.com/office/drawing/2014/main" id="{A3804226-5387-48EC-AD47-9C106CA585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3611" y="5948537"/>
            <a:ext cx="215537" cy="2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6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86602D-F462-4E94-91E2-0413F6EC3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4" r="3635" b="30464"/>
          <a:stretch/>
        </p:blipFill>
        <p:spPr>
          <a:xfrm>
            <a:off x="1777166" y="243841"/>
            <a:ext cx="5816710" cy="5997824"/>
          </a:xfrm>
        </p:spPr>
      </p:pic>
      <p:pic>
        <p:nvPicPr>
          <p:cNvPr id="6" name="3-03 Page Turn Turning Flip Flipping">
            <a:hlinkClick r:id="" action="ppaction://media"/>
            <a:extLst>
              <a:ext uri="{FF2B5EF4-FFF2-40B4-BE49-F238E27FC236}">
                <a16:creationId xmlns:a16="http://schemas.microsoft.com/office/drawing/2014/main" id="{D426A2FF-038D-48C8-8272-7EAC72738A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8377" y="6008712"/>
            <a:ext cx="215537" cy="2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F803D0-897D-453F-AB0C-A96607003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>
          <a:xfrm>
            <a:off x="1988373" y="97654"/>
            <a:ext cx="5542486" cy="6662691"/>
          </a:xfrm>
        </p:spPr>
      </p:pic>
      <p:pic>
        <p:nvPicPr>
          <p:cNvPr id="6" name="3-03 Page Turn Turning Flip Flipping">
            <a:hlinkClick r:id="" action="ppaction://media"/>
            <a:extLst>
              <a:ext uri="{FF2B5EF4-FFF2-40B4-BE49-F238E27FC236}">
                <a16:creationId xmlns:a16="http://schemas.microsoft.com/office/drawing/2014/main" id="{685D3700-778C-4C5C-BF82-A647E7EC25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54835" y="5992081"/>
            <a:ext cx="215537" cy="2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7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F03005-CD70-4322-85EC-C805DC317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15" y="128452"/>
            <a:ext cx="5100847" cy="6601096"/>
          </a:xfrm>
        </p:spPr>
      </p:pic>
      <p:pic>
        <p:nvPicPr>
          <p:cNvPr id="6" name="3-03 Page Turn Turning Flip Flipping">
            <a:hlinkClick r:id="" action="ppaction://media"/>
            <a:extLst>
              <a:ext uri="{FF2B5EF4-FFF2-40B4-BE49-F238E27FC236}">
                <a16:creationId xmlns:a16="http://schemas.microsoft.com/office/drawing/2014/main" id="{C0C334D6-923D-4AC1-BF9C-0E243480EB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80663" y="5983372"/>
            <a:ext cx="215537" cy="2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0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88DFC0-90EA-4C6D-BC72-6DA375BA6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r="4383" b="13460"/>
          <a:stretch/>
        </p:blipFill>
        <p:spPr>
          <a:xfrm>
            <a:off x="2185851" y="117482"/>
            <a:ext cx="5057027" cy="6623036"/>
          </a:xfrm>
        </p:spPr>
      </p:pic>
      <p:pic>
        <p:nvPicPr>
          <p:cNvPr id="6" name="3-03 Page Turn Turning Flip Flipping">
            <a:hlinkClick r:id="" action="ppaction://media"/>
            <a:extLst>
              <a:ext uri="{FF2B5EF4-FFF2-40B4-BE49-F238E27FC236}">
                <a16:creationId xmlns:a16="http://schemas.microsoft.com/office/drawing/2014/main" id="{DCC09E98-7AF2-4FD3-ACA3-701AE610E4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4868" y="6018206"/>
            <a:ext cx="215537" cy="2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7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</TotalTime>
  <Words>0</Words>
  <Application>Microsoft Office PowerPoint</Application>
  <PresentationFormat>On-screen Show (4:3)</PresentationFormat>
  <Paragraphs>0</Paragraphs>
  <Slides>9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Aguilar</dc:creator>
  <cp:lastModifiedBy>Lydia Aguilar</cp:lastModifiedBy>
  <cp:revision>5</cp:revision>
  <dcterms:created xsi:type="dcterms:W3CDTF">2019-10-25T18:29:53Z</dcterms:created>
  <dcterms:modified xsi:type="dcterms:W3CDTF">2019-10-25T19:10:25Z</dcterms:modified>
</cp:coreProperties>
</file>